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7150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1828800" y="1143000"/>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64008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05840"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188</cp:revision>
  <cp:lastPrinted>2023-10-27T06:48:18Z</cp:lastPrinted>
  <dcterms:created xsi:type="dcterms:W3CDTF">2018-01-08T18:03:55Z</dcterms:created>
  <dcterms:modified xsi:type="dcterms:W3CDTF">2024-04-17T07:14:18Z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